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23" d="100"/>
          <a:sy n="23" d="100"/>
        </p:scale>
        <p:origin x="2544" y="60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6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>
                <a:latin typeface="+mj-lt"/>
                <a:cs typeface="Arial"/>
              </a:rPr>
              <a:t>PEMD Europe 2025–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 (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this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should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begin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with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P. For </a:t>
            </a:r>
            <a:r>
              <a:rPr lang="fr-BE" altLang="en-US" sz="3600" b="1" dirty="0" err="1">
                <a:highlight>
                  <a:srgbClr val="FFFF00"/>
                </a:highlight>
                <a:latin typeface="+mj-lt"/>
                <a:cs typeface="Arial"/>
              </a:rPr>
              <a:t>example</a:t>
            </a:r>
            <a:r>
              <a:rPr lang="fr-BE" altLang="en-US" sz="3600" b="1" dirty="0">
                <a:highlight>
                  <a:srgbClr val="FFFF00"/>
                </a:highlight>
                <a:latin typeface="+mj-lt"/>
                <a:cs typeface="Arial"/>
              </a:rPr>
              <a:t> P1)   </a:t>
            </a:r>
            <a:endParaRPr lang="fr-FR" altLang="en-US" sz="36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3" ma:contentTypeDescription="Create a new document." ma:contentTypeScope="" ma:versionID="307b14a8d70318657aefb7a1187077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5ac74f9bc1b76c9fd5c67e8e8207e59e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Props1.xml><?xml version="1.0" encoding="utf-8"?>
<ds:datastoreItem xmlns:ds="http://schemas.openxmlformats.org/officeDocument/2006/customXml" ds:itemID="{A8D4B8C1-75B1-4202-A0C5-F0552A1B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8a46-e0be-4144-911e-dbce4cbd9b4a"/>
    <ds:schemaRef ds:uri="31af5b9d-5c5e-48d0-98c5-affe1f8e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299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Oluyomi Oshisami</cp:lastModifiedBy>
  <cp:revision>73</cp:revision>
  <dcterms:created xsi:type="dcterms:W3CDTF">2010-03-25T15:31:07Z</dcterms:created>
  <dcterms:modified xsi:type="dcterms:W3CDTF">2025-04-07T16:08:00Z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