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4"/>
    <p:sldMasterId id="2147483732" r:id="rId5"/>
    <p:sldMasterId id="2147483741" r:id="rId6"/>
    <p:sldMasterId id="2147483743" r:id="rId7"/>
    <p:sldMasterId id="2147483752" r:id="rId8"/>
    <p:sldMasterId id="2147483754" r:id="rId9"/>
  </p:sldMasterIdLst>
  <p:handoutMasterIdLst>
    <p:handoutMasterId r:id="rId11"/>
  </p:handoutMasterIdLst>
  <p:sldIdLst>
    <p:sldId id="262" r:id="rId10"/>
  </p:sldIdLst>
  <p:sldSz cx="11706225" cy="65849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E41B85-A918-4591-914B-FCA07466DDDC}" v="6" dt="2023-09-08T10:46:42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5" autoAdjust="0"/>
    <p:restoredTop sz="94712" autoAdjust="0"/>
  </p:normalViewPr>
  <p:slideViewPr>
    <p:cSldViewPr snapToGrid="0" snapToObjects="1">
      <p:cViewPr varScale="1">
        <p:scale>
          <a:sx n="62" d="100"/>
          <a:sy n="62" d="100"/>
        </p:scale>
        <p:origin x="5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20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C41F76-7E68-5140-BBF5-0A597AEB88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95930A-203F-E149-A522-F4D0106B5F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3D6AD-C2FD-E341-B79F-B46B87DD1CDA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806C3-BF3E-A642-9B64-27FC4CA290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424F6F-4689-2741-AADF-5240DC41BA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FBEC9-A226-D84D-82D1-0F0305D82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27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A picture containing fence&#10;&#10;Description generated with very high confidence">
            <a:extLst>
              <a:ext uri="{FF2B5EF4-FFF2-40B4-BE49-F238E27FC236}">
                <a16:creationId xmlns:a16="http://schemas.microsoft.com/office/drawing/2014/main" id="{F566F8D1-3363-44CB-97CE-63FDEA433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59" b="18248"/>
          <a:stretch/>
        </p:blipFill>
        <p:spPr>
          <a:xfrm>
            <a:off x="0" y="1087395"/>
            <a:ext cx="11706225" cy="5497555"/>
          </a:xfrm>
          <a:prstGeom prst="rect">
            <a:avLst/>
          </a:prstGeom>
        </p:spPr>
      </p:pic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712E18B0-FFB7-4F4C-8EAD-31EB0CB07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694" y="1342044"/>
            <a:ext cx="3642836" cy="4988255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stretch>
              <a:fillRect/>
            </a:stretch>
          </a:blipFill>
        </p:spPr>
      </p:pic>
      <p:sp>
        <p:nvSpPr>
          <p:cNvPr id="15" name="Title 25">
            <a:extLst>
              <a:ext uri="{FF2B5EF4-FFF2-40B4-BE49-F238E27FC236}">
                <a16:creationId xmlns:a16="http://schemas.microsoft.com/office/drawing/2014/main" id="{41CD23E5-8062-D544-A480-40DEA2E1E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1694" y="1342043"/>
            <a:ext cx="3642836" cy="1835570"/>
          </a:xfrm>
          <a:prstGeom prst="rect">
            <a:avLst/>
          </a:prstGeom>
        </p:spPr>
        <p:txBody>
          <a:bodyPr anchor="t"/>
          <a:lstStyle>
            <a:lvl1pPr>
              <a:defRPr sz="159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for presentation can go over one or two lines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E7077D-0C0B-BB45-A035-8341807A606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031694" y="4494728"/>
            <a:ext cx="3642836" cy="1835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909" b="0" kern="0" dirty="0"/>
              <a:t>Sub title (if needed) goes here</a:t>
            </a:r>
          </a:p>
          <a:p>
            <a:r>
              <a:rPr lang="en-US" sz="909" b="0" kern="0" dirty="0"/>
              <a:t>DD Month Year</a:t>
            </a:r>
            <a:endParaRPr lang="en-GB" sz="909" b="0" kern="0" dirty="0"/>
          </a:p>
        </p:txBody>
      </p:sp>
    </p:spTree>
    <p:extLst>
      <p:ext uri="{BB962C8B-B14F-4D97-AF65-F5344CB8AC3E}">
        <p14:creationId xmlns:p14="http://schemas.microsoft.com/office/powerpoint/2010/main" val="3358405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74" userDrawn="1">
          <p15:clr>
            <a:srgbClr val="FBAE40"/>
          </p15:clr>
        </p15:guide>
        <p15:guide id="2" pos="36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8962FF5D-D9E8-4378-8F5A-A704167CF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92" b="40760"/>
          <a:stretch/>
        </p:blipFill>
        <p:spPr>
          <a:xfrm>
            <a:off x="0" y="1149104"/>
            <a:ext cx="11717133" cy="54358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2E18B0-FFB7-4F4C-8EAD-31EB0CB07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694" y="1372899"/>
            <a:ext cx="3642836" cy="4988255"/>
          </a:xfrm>
          <a:prstGeom prst="rect">
            <a:avLst/>
          </a:prstGeom>
        </p:spPr>
      </p:pic>
      <p:sp>
        <p:nvSpPr>
          <p:cNvPr id="15" name="Title 25">
            <a:extLst>
              <a:ext uri="{FF2B5EF4-FFF2-40B4-BE49-F238E27FC236}">
                <a16:creationId xmlns:a16="http://schemas.microsoft.com/office/drawing/2014/main" id="{41CD23E5-8062-D544-A480-40DEA2E1E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1694" y="1413081"/>
            <a:ext cx="3642836" cy="1830096"/>
          </a:xfrm>
          <a:prstGeom prst="rect">
            <a:avLst/>
          </a:prstGeom>
        </p:spPr>
        <p:txBody>
          <a:bodyPr anchor="t"/>
          <a:lstStyle>
            <a:lvl1pPr>
              <a:defRPr sz="159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for presentation can go over one or two lines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E7077D-0C0B-BB45-A035-8341807A606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037148" y="4531058"/>
            <a:ext cx="3642836" cy="1830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909" b="0" kern="0" dirty="0"/>
              <a:t>Sub title (if needed) goes here</a:t>
            </a:r>
          </a:p>
          <a:p>
            <a:r>
              <a:rPr lang="en-US" sz="909" b="0" kern="0" dirty="0"/>
              <a:t>DD Month Year</a:t>
            </a:r>
            <a:endParaRPr lang="en-GB" sz="909" b="0" kern="0" dirty="0"/>
          </a:p>
        </p:txBody>
      </p:sp>
    </p:spTree>
    <p:extLst>
      <p:ext uri="{BB962C8B-B14F-4D97-AF65-F5344CB8AC3E}">
        <p14:creationId xmlns:p14="http://schemas.microsoft.com/office/powerpoint/2010/main" val="1952577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74" userDrawn="1">
          <p15:clr>
            <a:srgbClr val="FBAE40"/>
          </p15:clr>
        </p15:guide>
        <p15:guide id="2" pos="368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146DE2-82AD-6344-941F-C20EF643212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1706225" cy="6584950"/>
          </a:xfrm>
          <a:prstGeom prst="rect">
            <a:avLst/>
          </a:prstGeom>
          <a:solidFill>
            <a:srgbClr val="164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/>
          </a:p>
        </p:txBody>
      </p:sp>
      <p:sp>
        <p:nvSpPr>
          <p:cNvPr id="6" name="Title 25">
            <a:extLst>
              <a:ext uri="{FF2B5EF4-FFF2-40B4-BE49-F238E27FC236}">
                <a16:creationId xmlns:a16="http://schemas.microsoft.com/office/drawing/2014/main" id="{DD0649DA-93A0-C643-B3A2-D08877C11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9075" y="1771374"/>
            <a:ext cx="6360782" cy="2594685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style, this can go over more than one line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7678AFE-BC40-3E4C-A14A-CFAE1313A81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47060" y="4675297"/>
            <a:ext cx="4603895" cy="1462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1022" b="0" kern="0" dirty="0"/>
              <a:t>Divider sub-title goes here</a:t>
            </a:r>
            <a:endParaRPr lang="en-GB" sz="1022" b="0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DEECDD-F31B-4082-9F4A-C7DCE14FBE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484" y="1797443"/>
            <a:ext cx="2197572" cy="30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47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6FDDEE0-C1CB-544E-838B-1D89010E2E2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6" y="124065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4E93DD4-ADE0-5C43-BEF6-A735C02CCD48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151666" y="2654480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CBFDEE9-E255-C249-9740-728AF7F0B10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151666" y="4116814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EE2027C-5CD0-5C44-95E0-AE71720D4DA6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314039" y="126128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D0623AD-D7BD-FF4C-A330-30939E4A2C9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14039" y="2675111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355DCB2-10F0-2F4B-A15C-449141FB3C9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314039" y="4137445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CE38DBA-BBB9-1149-8BD8-E119F4BA765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151666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81E6BE7-7C47-A042-9528-394344D1AE68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314039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5469981-6B41-5744-9AA0-AB24FC52ABA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53060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654506F-AC33-6D40-A52E-78C9BF827AC0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315433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C7EBF86-6670-9A40-85A6-4EF3C17D484E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1151666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BFC4276-73F8-0A46-B54E-E991807EB2A9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314039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15" name="Title 25">
            <a:extLst>
              <a:ext uri="{FF2B5EF4-FFF2-40B4-BE49-F238E27FC236}">
                <a16:creationId xmlns:a16="http://schemas.microsoft.com/office/drawing/2014/main" id="{8A3556AB-2035-CC46-BF18-A918B2E9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90618AE-D899-7761-45A1-DFB7DB9BE047}"/>
              </a:ext>
            </a:extLst>
          </p:cNvPr>
          <p:cNvCxnSpPr>
            <a:cxnSpLocks/>
            <a:stCxn id="15" idx="0"/>
          </p:cNvCxnSpPr>
          <p:nvPr userDrawn="1"/>
        </p:nvCxnSpPr>
        <p:spPr>
          <a:xfrm flipH="1">
            <a:off x="6117579" y="2"/>
            <a:ext cx="18711" cy="658494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1B037D-6C79-2F94-DFF6-6CA4281E46F7}"/>
              </a:ext>
            </a:extLst>
          </p:cNvPr>
          <p:cNvCxnSpPr>
            <a:cxnSpLocks/>
          </p:cNvCxnSpPr>
          <p:nvPr userDrawn="1"/>
        </p:nvCxnSpPr>
        <p:spPr>
          <a:xfrm>
            <a:off x="412694" y="3641371"/>
            <a:ext cx="1129353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047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5">
            <a:extLst>
              <a:ext uri="{FF2B5EF4-FFF2-40B4-BE49-F238E27FC236}">
                <a16:creationId xmlns:a16="http://schemas.microsoft.com/office/drawing/2014/main" id="{D8DF230C-CC83-D444-8725-CD87BAE66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44C377-A032-ED40-8248-B3FDA4B31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665" y="1221109"/>
            <a:ext cx="9969249" cy="476786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tx1"/>
              </a:buClr>
              <a:defRPr sz="1591"/>
            </a:lvl1pPr>
            <a:lvl2pPr>
              <a:defRPr sz="1363"/>
            </a:lvl2pPr>
            <a:lvl3pPr>
              <a:defRPr sz="1136"/>
            </a:lvl3pPr>
            <a:lvl4pPr>
              <a:defRPr sz="1022"/>
            </a:lvl4pPr>
            <a:lvl5pPr>
              <a:defRPr sz="90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193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5">
            <a:extLst>
              <a:ext uri="{FF2B5EF4-FFF2-40B4-BE49-F238E27FC236}">
                <a16:creationId xmlns:a16="http://schemas.microsoft.com/office/drawing/2014/main" id="{151EB18F-F0DE-DA46-9B0A-C9F8A5F0E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BE9353E-1B59-4044-9F22-5E05E25E4B2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  <a:p>
            <a:pPr lvl="0"/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016D2B3-0A47-534B-A2AC-4FF97E90601D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2952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AAC7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CD6ABD0-291A-4A4B-B11B-84578AE11075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243851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5F40B87-1DC9-574A-ACBC-388E5A5CE866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634985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AAC7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E6D0CDD-4C59-F14C-BBA2-25A35FDC1686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725884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6A1A8B9-115F-C440-9766-DB3F4049C6A2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117018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AAC7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017E4E6B-EE2A-8048-8F18-DA290C298025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207918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5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5">
            <a:extLst>
              <a:ext uri="{FF2B5EF4-FFF2-40B4-BE49-F238E27FC236}">
                <a16:creationId xmlns:a16="http://schemas.microsoft.com/office/drawing/2014/main" id="{0859F55A-7B67-CA4A-AA98-F01259A45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9CA381-5828-A249-AD12-1FC894C319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  <a:p>
            <a:pPr lvl="0"/>
            <a:endParaRPr lang="en-US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828A44E-32C4-8447-B170-DBB46E988229}"/>
              </a:ext>
            </a:extLst>
          </p:cNvPr>
          <p:cNvSpPr txBox="1">
            <a:spLocks/>
          </p:cNvSpPr>
          <p:nvPr userDrawn="1"/>
        </p:nvSpPr>
        <p:spPr>
          <a:xfrm>
            <a:off x="1151666" y="3012859"/>
            <a:ext cx="9937779" cy="1666250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None/>
              <a:defRPr sz="3200">
                <a:solidFill>
                  <a:srgbClr val="41BBD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000" b="0" i="0">
                <a:solidFill>
                  <a:schemeClr val="tx1"/>
                </a:solidFill>
                <a:latin typeface="Arial Regular"/>
                <a:ea typeface="+mn-e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000" b="0" i="0" baseline="0">
                <a:solidFill>
                  <a:schemeClr val="tx1"/>
                </a:solidFill>
                <a:latin typeface="Arial Regular"/>
                <a:ea typeface="+mn-ea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2045" kern="0" dirty="0">
              <a:solidFill>
                <a:srgbClr val="AAC73D"/>
              </a:solidFill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5283B2B8-B8A5-A04E-8E9F-C1D0CDA49354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1666" y="4606154"/>
            <a:ext cx="9937779" cy="16662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AAC73D"/>
                </a:solidFill>
              </a:defRPr>
            </a:lvl1pPr>
          </a:lstStyle>
          <a:p>
            <a:r>
              <a:rPr lang="en-US" sz="2045" kern="0" dirty="0"/>
              <a:t>Pull-out statements or facts are in our bright </a:t>
            </a:r>
            <a:r>
              <a:rPr lang="en-US" sz="2045" kern="0" dirty="0" err="1"/>
              <a:t>colour</a:t>
            </a:r>
            <a:r>
              <a:rPr lang="en-US" sz="2045" kern="0" dirty="0"/>
              <a:t> option and set in 36pt</a:t>
            </a:r>
          </a:p>
        </p:txBody>
      </p:sp>
    </p:spTree>
    <p:extLst>
      <p:ext uri="{BB962C8B-B14F-4D97-AF65-F5344CB8AC3E}">
        <p14:creationId xmlns:p14="http://schemas.microsoft.com/office/powerpoint/2010/main" val="3585520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5">
            <a:extLst>
              <a:ext uri="{FF2B5EF4-FFF2-40B4-BE49-F238E27FC236}">
                <a16:creationId xmlns:a16="http://schemas.microsoft.com/office/drawing/2014/main" id="{0977DC7D-9A17-A54C-82FD-CE977F3C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6" y="3"/>
            <a:ext cx="10048192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B23492C-0E16-4A26-B91D-0A9D3BA3AA1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465305" y="5176568"/>
            <a:ext cx="2558140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Optional image annotation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007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5">
            <a:extLst>
              <a:ext uri="{FF2B5EF4-FFF2-40B4-BE49-F238E27FC236}">
                <a16:creationId xmlns:a16="http://schemas.microsoft.com/office/drawing/2014/main" id="{E2BEA811-96AB-614B-9F10-E8C88EACD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F8A16BE-E6C7-4B24-A893-5334C9B7583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1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B2C84ED-BFAA-4479-BF5B-706D76AF0AB7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0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1C1A41C-6369-4C74-B1F9-17B2283BD387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6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3039560-2D44-4336-B429-632D3143FD26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1323323-129B-4262-8531-86F2C94C315C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B06A287-B412-431C-8CAC-4F55AAD616B2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21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5">
            <a:extLst>
              <a:ext uri="{FF2B5EF4-FFF2-40B4-BE49-F238E27FC236}">
                <a16:creationId xmlns:a16="http://schemas.microsoft.com/office/drawing/2014/main" id="{D7995A7F-6221-D442-88D2-74896961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7" y="3"/>
            <a:ext cx="9979448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787B0C0-D610-F644-830F-E334DFEF318F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6498410" y="2255360"/>
            <a:ext cx="4622504" cy="373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4753" indent="-194753">
              <a:buFont typeface="System Font Regular"/>
              <a:buChar char="-"/>
              <a:defRPr sz="1022"/>
            </a:lvl1pPr>
            <a:lvl2pPr marL="421965" indent="-162294">
              <a:buFont typeface="System Font Regular"/>
              <a:buChar char="-"/>
              <a:defRPr sz="909"/>
            </a:lvl2pPr>
          </a:lstStyle>
          <a:p>
            <a:pPr lvl="0"/>
            <a:r>
              <a:rPr lang="en-GB" dirty="0"/>
              <a:t>First level of bulleted text</a:t>
            </a:r>
          </a:p>
          <a:p>
            <a:pPr lvl="1"/>
            <a:r>
              <a:rPr lang="en-GB" dirty="0"/>
              <a:t>Second level of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1B7B483-4CD7-284E-A449-9987B4F8DEBF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auto">
          <a:xfrm>
            <a:off x="6508610" y="1031490"/>
            <a:ext cx="4622504" cy="101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System Font Regular"/>
              <a:buNone/>
              <a:defRPr lang="en-GB" sz="1022" kern="1200" dirty="0">
                <a:solidFill>
                  <a:schemeClr val="tx1"/>
                </a:solidFill>
                <a:effectLst/>
                <a:latin typeface="+mn-lt"/>
              </a:defRPr>
            </a:lvl1pPr>
            <a:lvl2pPr marL="259670" indent="0">
              <a:buFont typeface="System Font Regular"/>
              <a:buNone/>
              <a:defRPr sz="1022"/>
            </a:lvl2pPr>
          </a:lstStyle>
          <a:p>
            <a:r>
              <a:rPr lang="en-US" dirty="0"/>
              <a:t>First level of text, </a:t>
            </a:r>
            <a:endParaRPr lang="en-GB" sz="11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881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fence, wall&#10;&#10;Description generated with high confidence">
            <a:extLst>
              <a:ext uri="{FF2B5EF4-FFF2-40B4-BE49-F238E27FC236}">
                <a16:creationId xmlns:a16="http://schemas.microsoft.com/office/drawing/2014/main" id="{C6212F61-A194-4738-885B-0E5D7EFB1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65" b="16773"/>
          <a:stretch/>
        </p:blipFill>
        <p:spPr>
          <a:xfrm>
            <a:off x="-1" y="1104900"/>
            <a:ext cx="11706226" cy="5480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2E18B0-FFB7-4F4C-8EAD-31EB0CB07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695" y="1350401"/>
            <a:ext cx="3642835" cy="4988255"/>
          </a:xfrm>
          <a:prstGeom prst="rect">
            <a:avLst/>
          </a:prstGeom>
        </p:spPr>
      </p:pic>
      <p:sp>
        <p:nvSpPr>
          <p:cNvPr id="15" name="Title 25">
            <a:extLst>
              <a:ext uri="{FF2B5EF4-FFF2-40B4-BE49-F238E27FC236}">
                <a16:creationId xmlns:a16="http://schemas.microsoft.com/office/drawing/2014/main" id="{41CD23E5-8062-D544-A480-40DEA2E1E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1695" y="1360009"/>
            <a:ext cx="3642835" cy="1806273"/>
          </a:xfrm>
          <a:prstGeom prst="rect">
            <a:avLst/>
          </a:prstGeom>
        </p:spPr>
        <p:txBody>
          <a:bodyPr anchor="t"/>
          <a:lstStyle>
            <a:lvl1pPr>
              <a:defRPr sz="159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for presentation can go over one or two lines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E7077D-0C0B-BB45-A035-8341807A606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031694" y="4503328"/>
            <a:ext cx="3642835" cy="18062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909" b="0" kern="0" dirty="0"/>
              <a:t>Sub title (if needed) goes here</a:t>
            </a:r>
          </a:p>
          <a:p>
            <a:r>
              <a:rPr lang="en-US" sz="909" b="0" kern="0" dirty="0"/>
              <a:t>DD Month Year</a:t>
            </a:r>
            <a:endParaRPr lang="en-GB" sz="909" b="0" kern="0" dirty="0"/>
          </a:p>
        </p:txBody>
      </p:sp>
    </p:spTree>
    <p:extLst>
      <p:ext uri="{BB962C8B-B14F-4D97-AF65-F5344CB8AC3E}">
        <p14:creationId xmlns:p14="http://schemas.microsoft.com/office/powerpoint/2010/main" val="220758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146DE2-82AD-6344-941F-C20EF643212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1706225" cy="6584950"/>
          </a:xfrm>
          <a:prstGeom prst="rect">
            <a:avLst/>
          </a:prstGeom>
          <a:solidFill>
            <a:srgbClr val="073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/>
          </a:p>
        </p:txBody>
      </p:sp>
      <p:sp>
        <p:nvSpPr>
          <p:cNvPr id="6" name="Title 25">
            <a:extLst>
              <a:ext uri="{FF2B5EF4-FFF2-40B4-BE49-F238E27FC236}">
                <a16:creationId xmlns:a16="http://schemas.microsoft.com/office/drawing/2014/main" id="{94DA2C86-A3C1-9D4E-9ECD-B94019D10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9075" y="1771374"/>
            <a:ext cx="6360782" cy="2594685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style, this can go over more than one line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66DDA62-82D2-8545-B93C-AFA1A383C21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47060" y="4675297"/>
            <a:ext cx="4603895" cy="1462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1022" b="0" kern="0" dirty="0"/>
              <a:t>Divider sub-title goes here</a:t>
            </a:r>
            <a:endParaRPr lang="en-GB" sz="1022" b="0" kern="0" dirty="0"/>
          </a:p>
        </p:txBody>
      </p:sp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B5876616-D895-48C5-9852-DDD1A527B5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484" y="1797443"/>
            <a:ext cx="2197573" cy="30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38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146DE2-82AD-6344-941F-C20EF643212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2"/>
            <a:ext cx="11706225" cy="6595528"/>
          </a:xfrm>
          <a:prstGeom prst="rect">
            <a:avLst/>
          </a:prstGeom>
          <a:solidFill>
            <a:srgbClr val="631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/>
          </a:p>
        </p:txBody>
      </p:sp>
      <p:sp>
        <p:nvSpPr>
          <p:cNvPr id="6" name="Title 25">
            <a:extLst>
              <a:ext uri="{FF2B5EF4-FFF2-40B4-BE49-F238E27FC236}">
                <a16:creationId xmlns:a16="http://schemas.microsoft.com/office/drawing/2014/main" id="{1A7F2290-6224-A846-98F2-36A412A83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9075" y="1771374"/>
            <a:ext cx="6360782" cy="2594685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style, this can go over more than one line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11A773-019D-944F-B41D-0D71D7787B5B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47060" y="4675297"/>
            <a:ext cx="4603895" cy="1462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1022" b="0" kern="0" dirty="0"/>
              <a:t>Divider sub-title goes here</a:t>
            </a:r>
            <a:endParaRPr lang="en-GB" sz="1022" b="0" kern="0" dirty="0"/>
          </a:p>
        </p:txBody>
      </p:sp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926A36C-07BE-4C0C-B5AA-922E9D77AB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323" y="1797443"/>
            <a:ext cx="2197572" cy="30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10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871AB37-5BDE-8D4C-B6E1-C8F3D6CE13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6" y="124065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F70D56F-7CE0-B944-B969-136A58AA81D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151666" y="2654480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A897589-9E65-6740-AAD7-00EB42B582C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151666" y="4116814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8DCF4BC-09F4-FB43-AAB7-E7C2D563AFC0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314039" y="126128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B7AE17C-1994-114F-B6B9-A461DEED4C1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14039" y="2675111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C03B1BF-1F58-1F4C-BFA1-94457C75A6B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314039" y="4137445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8070390-7FDA-034A-8A73-D837F9C5DE29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151666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8C78EBF-9950-AF4D-B852-2DC180D62DB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314039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9A67738-ABB7-114D-90D1-4BE83AD2E7A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53060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E6F4865-986C-E640-A7CF-0DF6BB1290C2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315433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7969E46-6085-AD44-9811-0837C5F55D35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1151666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AF80EBA-E90F-C949-AF8D-EE3AD39FE974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314039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15" name="Title 25">
            <a:extLst>
              <a:ext uri="{FF2B5EF4-FFF2-40B4-BE49-F238E27FC236}">
                <a16:creationId xmlns:a16="http://schemas.microsoft.com/office/drawing/2014/main" id="{0335734F-61D5-3841-914F-CB9EC8AA0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3915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5">
            <a:extLst>
              <a:ext uri="{FF2B5EF4-FFF2-40B4-BE49-F238E27FC236}">
                <a16:creationId xmlns:a16="http://schemas.microsoft.com/office/drawing/2014/main" id="{480E615B-2456-1649-9E3B-C8E1A63A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47609F-8B94-154E-B091-6F5DF3B5B12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51665" y="1221109"/>
            <a:ext cx="9969249" cy="476786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tx1"/>
              </a:buClr>
              <a:defRPr sz="1591"/>
            </a:lvl1pPr>
            <a:lvl2pPr>
              <a:defRPr sz="1363"/>
            </a:lvl2pPr>
            <a:lvl3pPr>
              <a:defRPr sz="1136"/>
            </a:lvl3pPr>
            <a:lvl4pPr>
              <a:defRPr sz="1022"/>
            </a:lvl4pPr>
            <a:lvl5pPr>
              <a:defRPr sz="90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801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5">
            <a:extLst>
              <a:ext uri="{FF2B5EF4-FFF2-40B4-BE49-F238E27FC236}">
                <a16:creationId xmlns:a16="http://schemas.microsoft.com/office/drawing/2014/main" id="{CD54D313-9C53-7249-820D-024A8258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87F5B4E-C05A-7E41-BBA6-91B0137A402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  <a:p>
            <a:pPr lvl="0"/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707EDB9-5938-E340-B9DC-96B648D67057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243851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AB045993-3AA4-FC44-857C-68E430452881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725884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C63964C2-C7C1-7D4D-A851-9727A1A5556B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117018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E776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5938D4DD-B1F9-FD4F-BD87-EB9156A9D5D8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207918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D80FBE0-BAE8-4CB0-A7FB-D50578370443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634986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E776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D32BB43-7532-4A29-9F7D-84F41ACA8449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2953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E776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</p:spTree>
    <p:extLst>
      <p:ext uri="{BB962C8B-B14F-4D97-AF65-F5344CB8AC3E}">
        <p14:creationId xmlns:p14="http://schemas.microsoft.com/office/powerpoint/2010/main" val="447424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5">
            <a:extLst>
              <a:ext uri="{FF2B5EF4-FFF2-40B4-BE49-F238E27FC236}">
                <a16:creationId xmlns:a16="http://schemas.microsoft.com/office/drawing/2014/main" id="{418B2BEE-B32A-2346-8885-B040CA77E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9E9A19-2563-F441-A46B-29F6102011A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D414E2C-1C56-B047-9768-A28BC4E72B3C}"/>
              </a:ext>
            </a:extLst>
          </p:cNvPr>
          <p:cNvSpPr txBox="1">
            <a:spLocks/>
          </p:cNvSpPr>
          <p:nvPr userDrawn="1"/>
        </p:nvSpPr>
        <p:spPr>
          <a:xfrm>
            <a:off x="1151666" y="2718314"/>
            <a:ext cx="9937779" cy="1666250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None/>
              <a:defRPr sz="3200">
                <a:solidFill>
                  <a:srgbClr val="41BBD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000" b="0" i="0">
                <a:solidFill>
                  <a:schemeClr val="tx1"/>
                </a:solidFill>
                <a:latin typeface="Arial Regular"/>
                <a:ea typeface="+mn-e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000" b="0" i="0" baseline="0">
                <a:solidFill>
                  <a:schemeClr val="tx1"/>
                </a:solidFill>
                <a:latin typeface="Arial Regular"/>
                <a:ea typeface="+mn-ea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2045" kern="0" dirty="0">
              <a:solidFill>
                <a:srgbClr val="E7763D"/>
              </a:solidFill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DF923DF4-A633-514F-A8FB-FCEE31D9329D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1666" y="4606154"/>
            <a:ext cx="9937779" cy="16662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7763D"/>
                </a:solidFill>
              </a:defRPr>
            </a:lvl1pPr>
          </a:lstStyle>
          <a:p>
            <a:r>
              <a:rPr lang="en-US" sz="2045" kern="0" dirty="0">
                <a:solidFill>
                  <a:srgbClr val="E7763D"/>
                </a:solidFill>
              </a:rPr>
              <a:t>Pull-out statements or facts are in our bright </a:t>
            </a:r>
            <a:r>
              <a:rPr lang="en-US" sz="2045" kern="0" dirty="0" err="1">
                <a:solidFill>
                  <a:srgbClr val="E7763D"/>
                </a:solidFill>
              </a:rPr>
              <a:t>colour</a:t>
            </a:r>
            <a:r>
              <a:rPr lang="en-US" sz="2045" kern="0" dirty="0">
                <a:solidFill>
                  <a:srgbClr val="E7763D"/>
                </a:solidFill>
              </a:rPr>
              <a:t> option and set in 36pt</a:t>
            </a:r>
          </a:p>
        </p:txBody>
      </p:sp>
    </p:spTree>
    <p:extLst>
      <p:ext uri="{BB962C8B-B14F-4D97-AF65-F5344CB8AC3E}">
        <p14:creationId xmlns:p14="http://schemas.microsoft.com/office/powerpoint/2010/main" val="4182024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5">
            <a:extLst>
              <a:ext uri="{FF2B5EF4-FFF2-40B4-BE49-F238E27FC236}">
                <a16:creationId xmlns:a16="http://schemas.microsoft.com/office/drawing/2014/main" id="{E5E38DCD-C644-0E48-8375-1A31CDB9E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6" y="2"/>
            <a:ext cx="10048192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5D2D239-E10A-4D8E-815D-D755A78BE97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465305" y="5176568"/>
            <a:ext cx="2558140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Optional image annotation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88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5">
            <a:extLst>
              <a:ext uri="{FF2B5EF4-FFF2-40B4-BE49-F238E27FC236}">
                <a16:creationId xmlns:a16="http://schemas.microsoft.com/office/drawing/2014/main" id="{5A60854E-EFA0-4546-AFC8-C08B058BB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0B4B3C1-2C02-46BC-9A55-38512E111868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1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AC7B117-6A43-4D19-AD29-25C08628AC3C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0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5D9D273-EB02-4130-8031-499C28FE94B4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6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30153C1-F2FC-4FE6-9261-608712F3B0ED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D594346-E706-4145-8579-B4D6E30AF74A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54A4AC8-74C9-469B-8CCF-D891189E598E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37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C531BCA-7E21-6348-8FFF-90A2EF5FA02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6498410" y="2255360"/>
            <a:ext cx="4622504" cy="373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4753" indent="-194753">
              <a:buFont typeface="System Font Regular"/>
              <a:buChar char="-"/>
              <a:defRPr sz="1022"/>
            </a:lvl1pPr>
            <a:lvl2pPr marL="421965" indent="-162294">
              <a:buFont typeface="System Font Regular"/>
              <a:buChar char="-"/>
              <a:defRPr sz="909"/>
            </a:lvl2pPr>
          </a:lstStyle>
          <a:p>
            <a:pPr lvl="0"/>
            <a:r>
              <a:rPr lang="en-GB" dirty="0"/>
              <a:t>First level of bulleted text</a:t>
            </a:r>
          </a:p>
          <a:p>
            <a:pPr lvl="1"/>
            <a:r>
              <a:rPr lang="en-GB" dirty="0"/>
              <a:t>Second level of text</a:t>
            </a:r>
          </a:p>
        </p:txBody>
      </p:sp>
      <p:sp>
        <p:nvSpPr>
          <p:cNvPr id="10" name="Title 25">
            <a:extLst>
              <a:ext uri="{FF2B5EF4-FFF2-40B4-BE49-F238E27FC236}">
                <a16:creationId xmlns:a16="http://schemas.microsoft.com/office/drawing/2014/main" id="{D7995A7F-6221-D442-88D2-74896961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7" y="3"/>
            <a:ext cx="9979448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52E1421-B6C1-3246-A385-B4682656FB72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auto">
          <a:xfrm>
            <a:off x="6508610" y="1031490"/>
            <a:ext cx="4622504" cy="101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System Font Regular"/>
              <a:buNone/>
              <a:defRPr lang="en-GB" sz="1022" kern="1200" dirty="0">
                <a:solidFill>
                  <a:schemeClr val="tx1"/>
                </a:solidFill>
                <a:effectLst/>
                <a:latin typeface="+mn-lt"/>
              </a:defRPr>
            </a:lvl1pPr>
            <a:lvl2pPr marL="259670" indent="0">
              <a:buFont typeface="System Font Regular"/>
              <a:buNone/>
              <a:defRPr sz="1022"/>
            </a:lvl2pPr>
          </a:lstStyle>
          <a:p>
            <a:r>
              <a:rPr lang="en-US" dirty="0"/>
              <a:t>First level of text, </a:t>
            </a:r>
            <a:endParaRPr lang="en-GB" sz="11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0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98CF004-BFF8-0D47-B912-74B365B10A2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6" y="124065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3A9E024-E439-2B42-BD00-9BFD5CAB4DE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151666" y="2654480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8CD10B-5FD5-2E41-9CDE-07E10DB20F8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151666" y="4116814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83728FA-6AC6-3349-8F38-8D8FAA0222D2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314039" y="126128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D3B8BE9-361B-B341-A3D7-FC0EDD8B1C2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14039" y="2675111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2385E85-014A-1C4D-AFDF-45F98EE96F9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314039" y="4137445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A34BE4A-A8F0-7242-BB04-0F946AAB88FB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151666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6582AD3-9CF2-B14B-9DCD-1BA9599BDBE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314039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19AC1AE-6E7A-D646-BB12-3317AD0A27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53060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C7F0A48-2D58-154F-AB05-AE967414A8A3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315433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AA3CE2F-3C99-CB49-AAF7-944F90BC6D9C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1151666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1325F27-04DA-FA4A-B22B-5A56AED3383D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314039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15" name="Title 25">
            <a:extLst>
              <a:ext uri="{FF2B5EF4-FFF2-40B4-BE49-F238E27FC236}">
                <a16:creationId xmlns:a16="http://schemas.microsoft.com/office/drawing/2014/main" id="{4CDBB3A7-873F-E540-B1BA-97FF58F6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853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5">
            <a:extLst>
              <a:ext uri="{FF2B5EF4-FFF2-40B4-BE49-F238E27FC236}">
                <a16:creationId xmlns:a16="http://schemas.microsoft.com/office/drawing/2014/main" id="{8BBDAB65-1207-6343-AE34-92E09A9A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467CBF-19AC-A541-8017-2D616D6D1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665" y="1221109"/>
            <a:ext cx="9969249" cy="476786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tx1"/>
              </a:buClr>
              <a:defRPr sz="1591"/>
            </a:lvl1pPr>
            <a:lvl2pPr>
              <a:defRPr sz="1363"/>
            </a:lvl2pPr>
            <a:lvl3pPr>
              <a:defRPr sz="1136"/>
            </a:lvl3pPr>
            <a:lvl4pPr>
              <a:defRPr sz="1022"/>
            </a:lvl4pPr>
            <a:lvl5pPr>
              <a:defRPr sz="90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20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5">
            <a:extLst>
              <a:ext uri="{FF2B5EF4-FFF2-40B4-BE49-F238E27FC236}">
                <a16:creationId xmlns:a16="http://schemas.microsoft.com/office/drawing/2014/main" id="{2FA0AFF6-8546-CB4A-8B44-5A5A4E23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36DD468-6123-274E-BB83-0E0F8071536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  <a:p>
            <a:pPr lvl="0"/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C6EDB14-ADC1-6440-8C93-553117E3F895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2952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41BBDA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760CE4C-A1B0-B744-B403-45EF1945E9A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243851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E38EF7-42C3-064A-8007-8AB33E290ABC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634985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41BBDA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1FAEEE2-76F3-9E4F-A70B-2ECF4B34467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725884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C60B6D8-3F84-4A44-A43A-E6AE07D9F07A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117018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41BBDA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4BAF1565-3E94-EB45-ADA5-BF55D8409D7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207918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5">
            <a:extLst>
              <a:ext uri="{FF2B5EF4-FFF2-40B4-BE49-F238E27FC236}">
                <a16:creationId xmlns:a16="http://schemas.microsoft.com/office/drawing/2014/main" id="{8DF38BD4-A50A-AE42-82D1-C40C27D3F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25CB14-BB5E-7648-9740-B28AA0B3627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A67D0AA0-98AC-014E-BC4C-C03D04F71EF5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1666" y="4606154"/>
            <a:ext cx="9937779" cy="16662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41BBDA"/>
                </a:solidFill>
              </a:defRPr>
            </a:lvl1pPr>
          </a:lstStyle>
          <a:p>
            <a:r>
              <a:rPr lang="en-US" sz="2045" kern="0" dirty="0"/>
              <a:t>Pull-out statements or facts are in our bright </a:t>
            </a:r>
            <a:r>
              <a:rPr lang="en-US" sz="2045" kern="0" dirty="0" err="1"/>
              <a:t>colour</a:t>
            </a:r>
            <a:r>
              <a:rPr lang="en-US" sz="2045" kern="0" dirty="0"/>
              <a:t> option and set in 36pt</a:t>
            </a:r>
          </a:p>
        </p:txBody>
      </p:sp>
    </p:spTree>
    <p:extLst>
      <p:ext uri="{BB962C8B-B14F-4D97-AF65-F5344CB8AC3E}">
        <p14:creationId xmlns:p14="http://schemas.microsoft.com/office/powerpoint/2010/main" val="19129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C248583-EBC6-724A-8F89-6F25EA56AFBC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465305" y="5176568"/>
            <a:ext cx="2558140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Optional image annotation goes here</a:t>
            </a:r>
            <a:endParaRPr lang="en-US" dirty="0"/>
          </a:p>
        </p:txBody>
      </p:sp>
      <p:sp>
        <p:nvSpPr>
          <p:cNvPr id="10" name="Title 25">
            <a:extLst>
              <a:ext uri="{FF2B5EF4-FFF2-40B4-BE49-F238E27FC236}">
                <a16:creationId xmlns:a16="http://schemas.microsoft.com/office/drawing/2014/main" id="{7E70F4E5-979A-B847-8308-3400930D0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6" y="3"/>
            <a:ext cx="10048192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6464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5">
            <a:extLst>
              <a:ext uri="{FF2B5EF4-FFF2-40B4-BE49-F238E27FC236}">
                <a16:creationId xmlns:a16="http://schemas.microsoft.com/office/drawing/2014/main" id="{62C01118-46FA-6543-81EC-39CC0151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69FC740-C454-42A2-8D65-0A226C8EF0AE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1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3ED9F54-27A5-43C9-A56F-0E14A99BA52A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0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2C7F4EE-5970-4C75-B40E-AF13BE3368D9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6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0A117D6-84A3-42B6-B6C0-C5287F38E56E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C57CC53-DDA5-48DA-ADB1-DBEF105B6DED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76B4A497-2F1A-4EE6-9497-D55B87E834F2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3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2BFDCC6-00EC-8D4E-B251-5C180A29CAFB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6498410" y="2255360"/>
            <a:ext cx="4622504" cy="373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4753" indent="-194753">
              <a:buFont typeface="System Font Regular"/>
              <a:buChar char="-"/>
              <a:defRPr sz="1022"/>
            </a:lvl1pPr>
            <a:lvl2pPr marL="421965" indent="-162294">
              <a:buFont typeface="System Font Regular"/>
              <a:buChar char="-"/>
              <a:defRPr sz="909"/>
            </a:lvl2pPr>
          </a:lstStyle>
          <a:p>
            <a:pPr lvl="0"/>
            <a:r>
              <a:rPr lang="en-GB" dirty="0"/>
              <a:t>First level of bulleted text</a:t>
            </a:r>
          </a:p>
          <a:p>
            <a:pPr lvl="1"/>
            <a:r>
              <a:rPr lang="en-GB" dirty="0"/>
              <a:t>Second level of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57ADC93-E7D5-2E4D-9C8B-974A4F4706CB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auto">
          <a:xfrm>
            <a:off x="6508610" y="1031490"/>
            <a:ext cx="4622504" cy="101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System Font Regular"/>
              <a:buNone/>
              <a:defRPr lang="en-GB" sz="1022" kern="1200" dirty="0">
                <a:solidFill>
                  <a:schemeClr val="tx1"/>
                </a:solidFill>
                <a:effectLst/>
                <a:latin typeface="+mn-lt"/>
              </a:defRPr>
            </a:lvl1pPr>
            <a:lvl2pPr marL="259670" indent="0">
              <a:buFont typeface="System Font Regular"/>
              <a:buNone/>
              <a:defRPr sz="1022"/>
            </a:lvl2pPr>
          </a:lstStyle>
          <a:p>
            <a:r>
              <a:rPr lang="en-US" dirty="0"/>
              <a:t>First level of text, </a:t>
            </a:r>
            <a:endParaRPr lang="en-GB" sz="11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Title 25">
            <a:extLst>
              <a:ext uri="{FF2B5EF4-FFF2-40B4-BE49-F238E27FC236}">
                <a16:creationId xmlns:a16="http://schemas.microsoft.com/office/drawing/2014/main" id="{30AD4320-6B30-1344-9149-0657090F7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79448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872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gi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8.gif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2.gif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A5659F-CC00-4346-9980-C2509C319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99" y="338062"/>
            <a:ext cx="1691709" cy="46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4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>
          <a:solidFill>
            <a:schemeClr val="tx1"/>
          </a:solidFill>
          <a:latin typeface="+mn-lt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 baseline="0">
          <a:solidFill>
            <a:schemeClr val="tx1"/>
          </a:solidFill>
          <a:latin typeface="+mn-lt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3270FA-B538-0E46-AB27-6C9D046BA35E}"/>
              </a:ext>
            </a:extLst>
          </p:cNvPr>
          <p:cNvSpPr/>
          <p:nvPr userDrawn="1"/>
        </p:nvSpPr>
        <p:spPr>
          <a:xfrm>
            <a:off x="1" y="0"/>
            <a:ext cx="386713" cy="6584950"/>
          </a:xfrm>
          <a:prstGeom prst="rect">
            <a:avLst/>
          </a:prstGeom>
          <a:solidFill>
            <a:srgbClr val="073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 b="0" i="0" dirty="0">
              <a:latin typeface="Arial Regular"/>
            </a:endParaRPr>
          </a:p>
        </p:txBody>
      </p:sp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4306119E-7553-472A-9C4E-C3EEAC51AC8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9" y="250271"/>
            <a:ext cx="255569" cy="3505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2721C-F18D-49F1-83FD-E8815364DDBC}"/>
              </a:ext>
            </a:extLst>
          </p:cNvPr>
          <p:cNvSpPr txBox="1">
            <a:spLocks/>
          </p:cNvSpPr>
          <p:nvPr userDrawn="1"/>
        </p:nvSpPr>
        <p:spPr>
          <a:xfrm>
            <a:off x="-13373" y="6204652"/>
            <a:ext cx="414177" cy="350588"/>
          </a:xfrm>
          <a:prstGeom prst="rect">
            <a:avLst/>
          </a:prstGeom>
        </p:spPr>
        <p:txBody>
          <a:bodyPr vert="horz" lIns="51936" tIns="25968" rIns="51936" bIns="2596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0F3BD6-ADF2-E64F-928A-52842DEA67CA}" type="slidenum">
              <a:rPr lang="en-US" sz="681" smtClean="0"/>
              <a:pPr/>
              <a:t>‹#›</a:t>
            </a:fld>
            <a:endParaRPr lang="en-US" sz="681" dirty="0"/>
          </a:p>
        </p:txBody>
      </p:sp>
    </p:spTree>
    <p:extLst>
      <p:ext uri="{BB962C8B-B14F-4D97-AF65-F5344CB8AC3E}">
        <p14:creationId xmlns:p14="http://schemas.microsoft.com/office/powerpoint/2010/main" val="164265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>
          <a:solidFill>
            <a:schemeClr val="tx1"/>
          </a:solidFill>
          <a:latin typeface="Arial Regular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 baseline="0">
          <a:solidFill>
            <a:schemeClr val="tx1"/>
          </a:solidFill>
          <a:latin typeface="Arial Regular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A5659F-CC00-4346-9980-C2509C319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02" y="338062"/>
            <a:ext cx="1691709" cy="46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6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>
          <a:solidFill>
            <a:schemeClr val="tx1"/>
          </a:solidFill>
          <a:latin typeface="+mn-lt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 baseline="0">
          <a:solidFill>
            <a:schemeClr val="tx1"/>
          </a:solidFill>
          <a:latin typeface="+mn-lt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3270FA-B538-0E46-AB27-6C9D046BA35E}"/>
              </a:ext>
            </a:extLst>
          </p:cNvPr>
          <p:cNvSpPr/>
          <p:nvPr userDrawn="1"/>
        </p:nvSpPr>
        <p:spPr>
          <a:xfrm>
            <a:off x="0" y="0"/>
            <a:ext cx="386713" cy="6584950"/>
          </a:xfrm>
          <a:prstGeom prst="rect">
            <a:avLst/>
          </a:prstGeom>
          <a:solidFill>
            <a:srgbClr val="164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 b="0" i="0" dirty="0">
              <a:latin typeface="Arial Regula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5D73AA-28C6-4FF2-9726-4F2DF6C2657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5" y="250271"/>
            <a:ext cx="255569" cy="3505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4FDC3-410C-4649-8FE5-77C8ACCB9E0C}"/>
              </a:ext>
            </a:extLst>
          </p:cNvPr>
          <p:cNvSpPr txBox="1">
            <a:spLocks/>
          </p:cNvSpPr>
          <p:nvPr userDrawn="1"/>
        </p:nvSpPr>
        <p:spPr>
          <a:xfrm>
            <a:off x="-14141" y="6191515"/>
            <a:ext cx="414177" cy="350588"/>
          </a:xfrm>
          <a:prstGeom prst="rect">
            <a:avLst/>
          </a:prstGeom>
        </p:spPr>
        <p:txBody>
          <a:bodyPr vert="horz" lIns="51936" tIns="25968" rIns="51936" bIns="2596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0F3BD6-ADF2-E64F-928A-52842DEA67CA}" type="slidenum">
              <a:rPr lang="en-US" sz="681" smtClean="0"/>
              <a:pPr/>
              <a:t>‹#›</a:t>
            </a:fld>
            <a:endParaRPr lang="en-US" sz="681" dirty="0"/>
          </a:p>
        </p:txBody>
      </p:sp>
    </p:spTree>
    <p:extLst>
      <p:ext uri="{BB962C8B-B14F-4D97-AF65-F5344CB8AC3E}">
        <p14:creationId xmlns:p14="http://schemas.microsoft.com/office/powerpoint/2010/main" val="413018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>
          <a:solidFill>
            <a:schemeClr val="tx1"/>
          </a:solidFill>
          <a:latin typeface="Arial Regular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 baseline="0">
          <a:solidFill>
            <a:schemeClr val="tx1"/>
          </a:solidFill>
          <a:latin typeface="Arial Regular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A5659F-CC00-4346-9980-C2509C319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68" y="338063"/>
            <a:ext cx="1691709" cy="46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6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>
          <a:solidFill>
            <a:schemeClr val="tx1"/>
          </a:solidFill>
          <a:latin typeface="+mn-lt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 baseline="0">
          <a:solidFill>
            <a:schemeClr val="tx1"/>
          </a:solidFill>
          <a:latin typeface="+mn-lt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3270FA-B538-0E46-AB27-6C9D046BA35E}"/>
              </a:ext>
            </a:extLst>
          </p:cNvPr>
          <p:cNvSpPr/>
          <p:nvPr userDrawn="1"/>
        </p:nvSpPr>
        <p:spPr>
          <a:xfrm>
            <a:off x="1" y="0"/>
            <a:ext cx="386713" cy="6584950"/>
          </a:xfrm>
          <a:prstGeom prst="rect">
            <a:avLst/>
          </a:prstGeom>
          <a:solidFill>
            <a:srgbClr val="631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 b="0" i="0" dirty="0">
              <a:latin typeface="Arial Regular"/>
            </a:endParaRPr>
          </a:p>
        </p:txBody>
      </p:sp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BFAB7F8-13F3-4739-8C25-11D495C7F74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2" y="251738"/>
            <a:ext cx="255569" cy="3505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B7E2E-6884-4A45-8839-5B31CF3CA1F6}"/>
              </a:ext>
            </a:extLst>
          </p:cNvPr>
          <p:cNvSpPr txBox="1">
            <a:spLocks/>
          </p:cNvSpPr>
          <p:nvPr userDrawn="1"/>
        </p:nvSpPr>
        <p:spPr>
          <a:xfrm>
            <a:off x="10396" y="6191515"/>
            <a:ext cx="414177" cy="350588"/>
          </a:xfrm>
          <a:prstGeom prst="rect">
            <a:avLst/>
          </a:prstGeom>
        </p:spPr>
        <p:txBody>
          <a:bodyPr vert="horz" lIns="51936" tIns="25968" rIns="51936" bIns="2596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8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AEC3C7-7E61-442D-A976-BF8DCE2B597D}"/>
              </a:ext>
            </a:extLst>
          </p:cNvPr>
          <p:cNvSpPr txBox="1">
            <a:spLocks/>
          </p:cNvSpPr>
          <p:nvPr userDrawn="1"/>
        </p:nvSpPr>
        <p:spPr>
          <a:xfrm>
            <a:off x="-14141" y="6191515"/>
            <a:ext cx="414177" cy="350588"/>
          </a:xfrm>
          <a:prstGeom prst="rect">
            <a:avLst/>
          </a:prstGeom>
        </p:spPr>
        <p:txBody>
          <a:bodyPr vert="horz" lIns="51936" tIns="25968" rIns="51936" bIns="2596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0F3BD6-ADF2-E64F-928A-52842DEA67CA}" type="slidenum">
              <a:rPr lang="en-US" sz="681" smtClean="0"/>
              <a:pPr/>
              <a:t>‹#›</a:t>
            </a:fld>
            <a:endParaRPr lang="en-US" sz="681" dirty="0"/>
          </a:p>
        </p:txBody>
      </p:sp>
    </p:spTree>
    <p:extLst>
      <p:ext uri="{BB962C8B-B14F-4D97-AF65-F5344CB8AC3E}">
        <p14:creationId xmlns:p14="http://schemas.microsoft.com/office/powerpoint/2010/main" val="143623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>
          <a:solidFill>
            <a:schemeClr val="tx1"/>
          </a:solidFill>
          <a:latin typeface="Arial Regular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 baseline="0">
          <a:solidFill>
            <a:schemeClr val="tx1"/>
          </a:solidFill>
          <a:latin typeface="Arial Regular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A79913F-6D6F-4C25-B9B3-DC351A8C3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19" y="759951"/>
            <a:ext cx="5616604" cy="350376"/>
          </a:xfrm>
        </p:spPr>
        <p:txBody>
          <a:bodyPr/>
          <a:lstStyle/>
          <a:p>
            <a:pPr algn="ctr"/>
            <a:r>
              <a:rPr lang="en-GB" dirty="0"/>
              <a:t>Introduction</a:t>
            </a:r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1D75F6C0-104C-D6AA-7FAE-B2C7B719424A}"/>
              </a:ext>
            </a:extLst>
          </p:cNvPr>
          <p:cNvSpPr txBox="1">
            <a:spLocks/>
          </p:cNvSpPr>
          <p:nvPr/>
        </p:nvSpPr>
        <p:spPr>
          <a:xfrm>
            <a:off x="6194815" y="766059"/>
            <a:ext cx="5437143" cy="350376"/>
          </a:xfrm>
          <a:prstGeom prst="rect">
            <a:avLst/>
          </a:prstGeom>
        </p:spPr>
        <p:txBody>
          <a:bodyPr anchor="ctr"/>
          <a:lstStyle>
            <a:lvl1pPr algn="l" defTabSz="259670" rtl="0" eaLnBrk="1" fontAlgn="base" hangingPunct="1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259670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marL="51934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marL="77901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marL="1038682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/>
            <a:r>
              <a:rPr lang="en-GB" kern="0" dirty="0"/>
              <a:t>Method</a:t>
            </a:r>
          </a:p>
        </p:txBody>
      </p:sp>
      <p:sp>
        <p:nvSpPr>
          <p:cNvPr id="3" name="Title 13">
            <a:extLst>
              <a:ext uri="{FF2B5EF4-FFF2-40B4-BE49-F238E27FC236}">
                <a16:creationId xmlns:a16="http://schemas.microsoft.com/office/drawing/2014/main" id="{281BEF35-0883-9A84-6518-9F5DF50F5888}"/>
              </a:ext>
            </a:extLst>
          </p:cNvPr>
          <p:cNvSpPr txBox="1">
            <a:spLocks/>
          </p:cNvSpPr>
          <p:nvPr/>
        </p:nvSpPr>
        <p:spPr>
          <a:xfrm>
            <a:off x="433819" y="3694545"/>
            <a:ext cx="5616604" cy="350376"/>
          </a:xfrm>
          <a:prstGeom prst="rect">
            <a:avLst/>
          </a:prstGeom>
        </p:spPr>
        <p:txBody>
          <a:bodyPr anchor="ctr"/>
          <a:lstStyle>
            <a:lvl1pPr algn="l" defTabSz="259670" rtl="0" eaLnBrk="1" fontAlgn="base" hangingPunct="1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259670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marL="51934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marL="77901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marL="1038682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/>
            <a:r>
              <a:rPr lang="en-GB" kern="0" dirty="0"/>
              <a:t>Results</a:t>
            </a:r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11BD1D75-38CF-6CD6-0F7D-3D3BFD288D8A}"/>
              </a:ext>
            </a:extLst>
          </p:cNvPr>
          <p:cNvSpPr txBox="1">
            <a:spLocks/>
          </p:cNvSpPr>
          <p:nvPr/>
        </p:nvSpPr>
        <p:spPr>
          <a:xfrm>
            <a:off x="6170061" y="3691362"/>
            <a:ext cx="5486652" cy="350376"/>
          </a:xfrm>
          <a:prstGeom prst="rect">
            <a:avLst/>
          </a:prstGeom>
        </p:spPr>
        <p:txBody>
          <a:bodyPr anchor="ctr"/>
          <a:lstStyle>
            <a:lvl1pPr algn="l" defTabSz="259670" rtl="0" eaLnBrk="1" fontAlgn="base" hangingPunct="1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259670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marL="51934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marL="77901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marL="1038682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/>
            <a:r>
              <a:rPr lang="en-GB" kern="0" dirty="0"/>
              <a:t>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D61D0-2BCE-8E88-E96F-1CED37D8B91C}"/>
              </a:ext>
            </a:extLst>
          </p:cNvPr>
          <p:cNvSpPr txBox="1"/>
          <p:nvPr/>
        </p:nvSpPr>
        <p:spPr>
          <a:xfrm>
            <a:off x="433819" y="1357834"/>
            <a:ext cx="56166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b="0" i="1" u="none" dirty="0"/>
          </a:p>
          <a:p>
            <a:endParaRPr lang="en-GB" sz="1800" b="0" i="1" u="none" dirty="0"/>
          </a:p>
          <a:p>
            <a:endParaRPr lang="en-GB" sz="1800" b="0" i="1" u="none" dirty="0"/>
          </a:p>
          <a:p>
            <a:pPr algn="ctr"/>
            <a:r>
              <a:rPr lang="en-GB" sz="1800" b="0" i="1" u="none" dirty="0"/>
              <a:t>*Provide a short introduction to your paper*</a:t>
            </a:r>
          </a:p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2A2ADD-06F0-F5BC-C61D-CB188004B0F9}"/>
              </a:ext>
            </a:extLst>
          </p:cNvPr>
          <p:cNvSpPr txBox="1"/>
          <p:nvPr/>
        </p:nvSpPr>
        <p:spPr>
          <a:xfrm>
            <a:off x="6170062" y="1261150"/>
            <a:ext cx="56166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b="0" i="1" u="none" dirty="0"/>
          </a:p>
          <a:p>
            <a:pPr algn="ctr"/>
            <a:endParaRPr lang="en-GB" sz="1800" b="0" i="1" u="none" dirty="0"/>
          </a:p>
          <a:p>
            <a:pPr algn="ctr"/>
            <a:endParaRPr lang="en-GB" i="1" dirty="0"/>
          </a:p>
          <a:p>
            <a:pPr algn="ctr"/>
            <a:r>
              <a:rPr lang="en-GB" sz="1800" b="0" i="1" u="none" dirty="0"/>
              <a:t>*Insert concise bullet points on your method here*</a:t>
            </a:r>
          </a:p>
          <a:p>
            <a:pPr algn="ctr"/>
            <a:r>
              <a:rPr lang="en-GB" sz="1800" b="0" i="1" u="none" dirty="0"/>
              <a:t>*Try to keep the bullet points as short as possible*</a:t>
            </a:r>
          </a:p>
          <a:p>
            <a:pPr algn="ctr"/>
            <a:r>
              <a:rPr lang="en-GB" sz="1800" b="0" i="1" u="none" dirty="0"/>
              <a:t>*Keep the text size a minimum of 16pt*</a:t>
            </a:r>
          </a:p>
          <a:p>
            <a:pPr algn="l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21E00-4216-453A-2C9A-E03CD251889D}"/>
              </a:ext>
            </a:extLst>
          </p:cNvPr>
          <p:cNvSpPr txBox="1"/>
          <p:nvPr/>
        </p:nvSpPr>
        <p:spPr>
          <a:xfrm>
            <a:off x="433819" y="3674188"/>
            <a:ext cx="56166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b="0" i="1" u="none" dirty="0"/>
          </a:p>
          <a:p>
            <a:endParaRPr lang="en-GB" sz="1800" b="0" i="1" u="none" dirty="0"/>
          </a:p>
          <a:p>
            <a:endParaRPr lang="en-GB" sz="1800" b="0" i="1" u="none" dirty="0"/>
          </a:p>
          <a:p>
            <a:pPr algn="ctr"/>
            <a:r>
              <a:rPr lang="en-GB" sz="1800" b="0" i="1" u="none" dirty="0"/>
              <a:t>*Show your results here*</a:t>
            </a:r>
          </a:p>
          <a:p>
            <a:pPr algn="ctr"/>
            <a:r>
              <a:rPr lang="en-GB" sz="1800" b="0" i="1" u="none" dirty="0"/>
              <a:t>*You can display results as a diagram/chart*</a:t>
            </a:r>
          </a:p>
          <a:p>
            <a:pPr algn="ctr"/>
            <a:r>
              <a:rPr lang="en-GB" sz="1800" b="0" i="1" u="none" dirty="0"/>
              <a:t>*Hand drawn diagrams should not be used*</a:t>
            </a:r>
          </a:p>
          <a:p>
            <a:pPr algn="ctr"/>
            <a:r>
              <a:rPr lang="en-GB" sz="1800" b="0" i="1" u="none" dirty="0"/>
              <a:t>*all diagrams should be clear and easy to read*</a:t>
            </a:r>
          </a:p>
          <a:p>
            <a:pPr algn="l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46DF42-9280-53FD-1537-F010308D0266}"/>
              </a:ext>
            </a:extLst>
          </p:cNvPr>
          <p:cNvSpPr txBox="1"/>
          <p:nvPr/>
        </p:nvSpPr>
        <p:spPr>
          <a:xfrm>
            <a:off x="6120550" y="4062368"/>
            <a:ext cx="5536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b="0" i="1" u="none" dirty="0"/>
          </a:p>
          <a:p>
            <a:endParaRPr lang="en-GB" sz="1800" b="0" i="1" u="none" dirty="0"/>
          </a:p>
          <a:p>
            <a:endParaRPr lang="en-GB" i="1" dirty="0"/>
          </a:p>
          <a:p>
            <a:pPr algn="ctr"/>
            <a:r>
              <a:rPr lang="en-GB" sz="1800" b="0" i="1" u="none" dirty="0"/>
              <a:t>*Provide a short conclusion and invite delegates to visit your poster*</a:t>
            </a:r>
          </a:p>
          <a:p>
            <a:pPr algn="l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6D5270-FC39-3022-9422-868636FA24C7}"/>
              </a:ext>
            </a:extLst>
          </p:cNvPr>
          <p:cNvSpPr txBox="1"/>
          <p:nvPr/>
        </p:nvSpPr>
        <p:spPr>
          <a:xfrm>
            <a:off x="433819" y="116546"/>
            <a:ext cx="1122289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*Insert your paper title here*</a:t>
            </a:r>
          </a:p>
          <a:p>
            <a:pPr algn="ctr"/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115815561"/>
      </p:ext>
    </p:extLst>
  </p:cSld>
  <p:clrMapOvr>
    <a:masterClrMapping/>
  </p:clrMapOvr>
</p:sld>
</file>

<file path=ppt/theme/theme1.xml><?xml version="1.0" encoding="utf-8"?>
<a:theme xmlns:a="http://schemas.openxmlformats.org/drawingml/2006/main" name="IET Front Cover">
  <a:themeElements>
    <a:clrScheme name="Custom 1">
      <a:dk1>
        <a:srgbClr val="000000"/>
      </a:dk1>
      <a:lt1>
        <a:srgbClr val="FFFFFF"/>
      </a:lt1>
      <a:dk2>
        <a:srgbClr val="58585A"/>
      </a:dk2>
      <a:lt2>
        <a:srgbClr val="EEECE1"/>
      </a:lt2>
      <a:accent1>
        <a:srgbClr val="008CCF"/>
      </a:accent1>
      <a:accent2>
        <a:srgbClr val="8CC63F"/>
      </a:accent2>
      <a:accent3>
        <a:srgbClr val="FFDD00"/>
      </a:accent3>
      <a:accent4>
        <a:srgbClr val="F68933"/>
      </a:accent4>
      <a:accent5>
        <a:srgbClr val="9B5BA4"/>
      </a:accent5>
      <a:accent6>
        <a:srgbClr val="ED174F"/>
      </a:accent6>
      <a:hlink>
        <a:srgbClr val="008CCF"/>
      </a:hlink>
      <a:folHlink>
        <a:srgbClr val="9B5BA4"/>
      </a:folHlink>
    </a:clrScheme>
    <a:fontScheme name="IET_Templatev2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D63F6E41-64F1-4EA1-B0AB-B7EC6683E509}"/>
    </a:ext>
  </a:extLst>
</a:theme>
</file>

<file path=ppt/theme/theme2.xml><?xml version="1.0" encoding="utf-8"?>
<a:theme xmlns:a="http://schemas.openxmlformats.org/drawingml/2006/main" name="IET Blue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40090506-75D6-4C28-8DB5-359E728EB107}"/>
    </a:ext>
  </a:extLst>
</a:theme>
</file>

<file path=ppt/theme/theme3.xml><?xml version="1.0" encoding="utf-8"?>
<a:theme xmlns:a="http://schemas.openxmlformats.org/drawingml/2006/main" name="2_IET Front Cover">
  <a:themeElements>
    <a:clrScheme name="Custom 1">
      <a:dk1>
        <a:srgbClr val="000000"/>
      </a:dk1>
      <a:lt1>
        <a:srgbClr val="FFFFFF"/>
      </a:lt1>
      <a:dk2>
        <a:srgbClr val="58585A"/>
      </a:dk2>
      <a:lt2>
        <a:srgbClr val="EEECE1"/>
      </a:lt2>
      <a:accent1>
        <a:srgbClr val="008CCF"/>
      </a:accent1>
      <a:accent2>
        <a:srgbClr val="8CC63F"/>
      </a:accent2>
      <a:accent3>
        <a:srgbClr val="FFDD00"/>
      </a:accent3>
      <a:accent4>
        <a:srgbClr val="F68933"/>
      </a:accent4>
      <a:accent5>
        <a:srgbClr val="9B5BA4"/>
      </a:accent5>
      <a:accent6>
        <a:srgbClr val="ED174F"/>
      </a:accent6>
      <a:hlink>
        <a:srgbClr val="008CCF"/>
      </a:hlink>
      <a:folHlink>
        <a:srgbClr val="9B5BA4"/>
      </a:folHlink>
    </a:clrScheme>
    <a:fontScheme name="IET_Templatev2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9E94F94E-9ABD-4300-873E-3F61E272486A}"/>
    </a:ext>
  </a:extLst>
</a:theme>
</file>

<file path=ppt/theme/theme4.xml><?xml version="1.0" encoding="utf-8"?>
<a:theme xmlns:a="http://schemas.openxmlformats.org/drawingml/2006/main" name="IET Green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C12462BE-3807-40A8-9E53-3A11885E903A}"/>
    </a:ext>
  </a:extLst>
</a:theme>
</file>

<file path=ppt/theme/theme5.xml><?xml version="1.0" encoding="utf-8"?>
<a:theme xmlns:a="http://schemas.openxmlformats.org/drawingml/2006/main" name="3_IET Front Cover">
  <a:themeElements>
    <a:clrScheme name="Custom 1">
      <a:dk1>
        <a:srgbClr val="000000"/>
      </a:dk1>
      <a:lt1>
        <a:srgbClr val="FFFFFF"/>
      </a:lt1>
      <a:dk2>
        <a:srgbClr val="58585A"/>
      </a:dk2>
      <a:lt2>
        <a:srgbClr val="EEECE1"/>
      </a:lt2>
      <a:accent1>
        <a:srgbClr val="008CCF"/>
      </a:accent1>
      <a:accent2>
        <a:srgbClr val="8CC63F"/>
      </a:accent2>
      <a:accent3>
        <a:srgbClr val="FFDD00"/>
      </a:accent3>
      <a:accent4>
        <a:srgbClr val="F68933"/>
      </a:accent4>
      <a:accent5>
        <a:srgbClr val="9B5BA4"/>
      </a:accent5>
      <a:accent6>
        <a:srgbClr val="ED174F"/>
      </a:accent6>
      <a:hlink>
        <a:srgbClr val="008CCF"/>
      </a:hlink>
      <a:folHlink>
        <a:srgbClr val="9B5BA4"/>
      </a:folHlink>
    </a:clrScheme>
    <a:fontScheme name="IET_Templatev2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9AB10D2E-C2B9-414B-B150-E2C3B8ED27FC}"/>
    </a:ext>
  </a:extLst>
</a:theme>
</file>

<file path=ppt/theme/theme6.xml><?xml version="1.0" encoding="utf-8"?>
<a:theme xmlns:a="http://schemas.openxmlformats.org/drawingml/2006/main" name="IET Orange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74BB3178-366D-4618-A632-33E8363A513F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af5b9d-5c5e-48d0-98c5-affe1f8e5bd9">
      <Terms xmlns="http://schemas.microsoft.com/office/infopath/2007/PartnerControls"/>
    </lcf76f155ced4ddcb4097134ff3c332f>
    <TaxCatchAll xmlns="207b8a46-e0be-4144-911e-dbce4cbd9b4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CA2CF3E200094B9D6146C000A7FABF" ma:contentTypeVersion="13" ma:contentTypeDescription="Create a new document." ma:contentTypeScope="" ma:versionID="307b14a8d70318657aefb7a118707754">
  <xsd:schema xmlns:xsd="http://www.w3.org/2001/XMLSchema" xmlns:xs="http://www.w3.org/2001/XMLSchema" xmlns:p="http://schemas.microsoft.com/office/2006/metadata/properties" xmlns:ns2="207b8a46-e0be-4144-911e-dbce4cbd9b4a" xmlns:ns3="31af5b9d-5c5e-48d0-98c5-affe1f8e5bd9" targetNamespace="http://schemas.microsoft.com/office/2006/metadata/properties" ma:root="true" ma:fieldsID="5ac74f9bc1b76c9fd5c67e8e8207e59e" ns2:_="" ns3:_="">
    <xsd:import namespace="207b8a46-e0be-4144-911e-dbce4cbd9b4a"/>
    <xsd:import namespace="31af5b9d-5c5e-48d0-98c5-affe1f8e5bd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7b8a46-e0be-4144-911e-dbce4cbd9b4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556c979-edda-49a8-8f4a-2b0faace9eea}" ma:internalName="TaxCatchAll" ma:showField="CatchAllData" ma:web="207b8a46-e0be-4144-911e-dbce4cbd9b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f5b9d-5c5e-48d0-98c5-affe1f8e5b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abfbd6e-a11e-487f-bb3f-9999447521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455941-45C5-4CD4-8BF6-E452D81FD9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4F9AA8-8F08-456C-9B13-E3D7469EC158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31af5b9d-5c5e-48d0-98c5-affe1f8e5bd9"/>
    <ds:schemaRef ds:uri="207b8a46-e0be-4144-911e-dbce4cbd9b4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C42963-804C-4B45-A302-1077049532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7b8a46-e0be-4144-911e-dbce4cbd9b4a"/>
    <ds:schemaRef ds:uri="31af5b9d-5c5e-48d0-98c5-affe1f8e5b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3442</TotalTime>
  <Words>102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Arial Regular</vt:lpstr>
      <vt:lpstr>Calibri</vt:lpstr>
      <vt:lpstr>System Font Regular</vt:lpstr>
      <vt:lpstr>IET Front Cover</vt:lpstr>
      <vt:lpstr>IET Blue Theme</vt:lpstr>
      <vt:lpstr>2_IET Front Cover</vt:lpstr>
      <vt:lpstr>IET Green Theme</vt:lpstr>
      <vt:lpstr>3_IET Front Cover</vt:lpstr>
      <vt:lpstr>IET Orange Theme</vt:lpstr>
      <vt:lpstr>Introduction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Sarah Sennett</cp:lastModifiedBy>
  <cp:revision>115</cp:revision>
  <dcterms:created xsi:type="dcterms:W3CDTF">2020-01-10T08:38:08Z</dcterms:created>
  <dcterms:modified xsi:type="dcterms:W3CDTF">2024-03-15T17:39:01Z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0x01010015CA2CF3E200094B9D6146C000A7FABF</vt:lpwstr>
  </property>
  <property fmtid="{D5CDD505-2E9C-101B-9397-08002B2CF9AE}" pid="3" name="MediaServiceImageTags">
    <vt:lpwstr/>
  </property>
</Properties>
</file>